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2" r:id="rId4"/>
    <p:sldId id="257" r:id="rId5"/>
    <p:sldId id="258" r:id="rId6"/>
    <p:sldId id="259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94" y="96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250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7DDB-424A-40D9-8D2B-91A4CE247FDF}" type="datetimeFigureOut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0185C-2DFB-4B15-A475-4A795449C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93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2B82-29F2-4E5A-B9D2-A852E2E87CEE}" type="datetimeFigureOut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05C0F-ABC8-4917-8DEE-C9AA9C91DD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70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3BA1BF-B88A-4A42-A511-645BABC00BE4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72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725AB1-B283-48BC-A158-DB8EB1195905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3281F4-D7CC-4EED-8C83-AF3BC65687BF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75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1AC639-39A4-46D7-9021-C185C27B8C8A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35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04366-C4B9-4A8B-99F6-72ADF28C783B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7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1431B-784F-4D01-A46A-8D78F9B3E2E0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3B2A05-4C71-403D-9E85-0650B19A1BAD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8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600F6-C34F-470A-ABA3-D2C7DAE6B49D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6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646A2B-65FF-4870-816B-9FC6F476D85A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8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21B81-B600-4EA6-9050-79A362E6170C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64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A81DA-9D3B-4A6E-86B4-D6298D4282C9}" type="datetime1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E12D-0332-44B1-9318-8973C6959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33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7960" y="6492875"/>
            <a:ext cx="396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Copyright © 2017 </a:t>
            </a:r>
            <a:r>
              <a:rPr lang="ja-JP" altLang="en-US"/>
              <a:t>法研 </a:t>
            </a:r>
            <a:r>
              <a:rPr lang="en-US" altLang="ja-JP"/>
              <a:t>All Rights Reserved.</a:t>
            </a:r>
            <a:endParaRPr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79512" y="476672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ifu06\Desktop\MHWキャラ\納品用\r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88320" cy="3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7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ifu06\Desktop\医療費ASP\キャプ\kurita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6" y="1069942"/>
            <a:ext cx="2637286" cy="4039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45128"/>
            <a:ext cx="213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相違点：</a:t>
            </a:r>
            <a:r>
              <a:rPr lang="en-US" altLang="ja-JP" dirty="0"/>
              <a:t>TOP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9714" y="6733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現環境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30" y="5373216"/>
            <a:ext cx="523412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現在の</a:t>
            </a:r>
            <a:r>
              <a:rPr lang="en-US" altLang="ja-JP" sz="1200" dirty="0"/>
              <a:t>TOP</a:t>
            </a:r>
            <a:r>
              <a:rPr lang="ja-JP" altLang="en-US" sz="1200" dirty="0"/>
              <a:t>ページは</a:t>
            </a:r>
            <a:r>
              <a:rPr lang="en-US" altLang="ja-JP" sz="1200" dirty="0"/>
              <a:t>MY</a:t>
            </a:r>
            <a:r>
              <a:rPr lang="ja-JP" altLang="en-US" sz="1200" dirty="0"/>
              <a:t>データ＞医療費情報ページへ移動します。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現環境のお薬情報はなくなります。</a:t>
            </a:r>
            <a:endParaRPr lang="en-US" altLang="ja-JP" sz="1200" dirty="0"/>
          </a:p>
          <a:p>
            <a:pPr marL="228600" indent="-228600">
              <a:buFont typeface="+mj-lt"/>
              <a:buAutoNum type="circleNumDbPlain"/>
            </a:pPr>
            <a:r>
              <a:rPr lang="ja-JP" altLang="en-US" sz="1200" dirty="0"/>
              <a:t>新環境の</a:t>
            </a:r>
            <a:r>
              <a:rPr lang="en-US" altLang="ja-JP" sz="1200" dirty="0"/>
              <a:t>MY</a:t>
            </a:r>
            <a:r>
              <a:rPr lang="ja-JP" altLang="en-US" sz="1200" dirty="0"/>
              <a:t>ページには</a:t>
            </a:r>
            <a:r>
              <a:rPr kumimoji="1" lang="ja-JP" altLang="en-US" sz="1200" dirty="0"/>
              <a:t>新着情報</a:t>
            </a:r>
            <a:r>
              <a:rPr kumimoji="1" lang="en-US" altLang="ja-JP" sz="1200" dirty="0"/>
              <a:t>(</a:t>
            </a:r>
            <a:r>
              <a:rPr kumimoji="1" lang="ja-JP" altLang="en-US" sz="1200" dirty="0"/>
              <a:t>健保ニュース・更新情報</a:t>
            </a:r>
            <a:r>
              <a:rPr kumimoji="1" lang="en-US" altLang="ja-JP" sz="1200" dirty="0"/>
              <a:t>)</a:t>
            </a:r>
            <a:r>
              <a:rPr kumimoji="1" lang="ja-JP" altLang="en-US" sz="1200" dirty="0"/>
              <a:t>を掲載できます。</a:t>
            </a:r>
            <a:endParaRPr kumimoji="1" lang="en-US" altLang="ja-JP" sz="1200" dirty="0"/>
          </a:p>
          <a:p>
            <a:pPr marL="228600" indent="-228600">
              <a:buFont typeface="+mj-lt"/>
              <a:buAutoNum type="circleNumDbPlain"/>
            </a:pPr>
            <a:r>
              <a:rPr lang="ja-JP" altLang="en-US" sz="1200" dirty="0"/>
              <a:t>新環境では、個人ごとの目標「スローガン」を設定することができます。</a:t>
            </a:r>
            <a:endParaRPr lang="en-US" altLang="ja-JP" sz="1200" dirty="0"/>
          </a:p>
          <a:p>
            <a:r>
              <a:rPr lang="ja-JP" altLang="en-US" sz="1200" dirty="0"/>
              <a:t>　　</a:t>
            </a:r>
            <a:r>
              <a:rPr lang="en-US" altLang="ja-JP" sz="1200" dirty="0"/>
              <a:t>MY</a:t>
            </a:r>
            <a:r>
              <a:rPr lang="ja-JP" altLang="en-US" sz="1200" dirty="0"/>
              <a:t>バイタルにて身長・体重・血圧・歩数の入力が可能となります。</a:t>
            </a:r>
            <a:endParaRPr lang="en-US" altLang="ja-JP" sz="1200" dirty="0"/>
          </a:p>
          <a:p>
            <a:r>
              <a:rPr kumimoji="1" lang="ja-JP" altLang="en-US" sz="1200" dirty="0"/>
              <a:t>⑤医療費情報ページでは、医療費控除に関するワンポイント解説が掲載されます。</a:t>
            </a:r>
            <a:endParaRPr kumimoji="1" lang="en-US" altLang="ja-JP" sz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699792" y="2408945"/>
            <a:ext cx="892702" cy="515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83768" y="21836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22" name="Picture 3" descr="C:\Users\hifu06\Desktop\MYページ   MY HEALTH 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7026"/>
            <a:ext cx="2875238" cy="19918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6569563" y="1052736"/>
            <a:ext cx="648072" cy="104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941616" y="1157002"/>
            <a:ext cx="216024" cy="64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 descr="C:\Users\hifu06\Desktop\医療費ASP\キャプ\医療費情報   MY HEALTH 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7" y="3331953"/>
            <a:ext cx="2894157" cy="2667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5199815" y="715321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新環境</a:t>
            </a:r>
            <a:r>
              <a:rPr kumimoji="1" lang="en-US" altLang="ja-JP" sz="1400" dirty="0"/>
              <a:t>(MY</a:t>
            </a:r>
            <a:r>
              <a:rPr kumimoji="1" lang="ja-JP" altLang="en-US" sz="1400" dirty="0"/>
              <a:t>ページ</a:t>
            </a:r>
            <a:r>
              <a:rPr kumimoji="1" lang="en-US" altLang="ja-JP" sz="1400" dirty="0"/>
              <a:t>)】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874" y="3008895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新環境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医療費情報</a:t>
            </a:r>
            <a:r>
              <a:rPr kumimoji="1" lang="en-US" altLang="ja-JP" sz="1400" dirty="0"/>
              <a:t>)】</a:t>
            </a:r>
            <a:endParaRPr kumimoji="1" lang="ja-JP" altLang="en-US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436096" y="2132856"/>
            <a:ext cx="18002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932040" y="148478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336196" y="4221088"/>
            <a:ext cx="4680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92682" y="31241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03748" y="19075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30754" y="12954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08180" y="40677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7493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ifu06\Desktop\医療費ASP\キャプ\JPC医療費明細   MY HEALTH 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89" y="993792"/>
            <a:ext cx="4065246" cy="4376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4512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相違点：医療費明細ページ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9714" y="6733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現環境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1906" y="6729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新環境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0864" y="5691149"/>
            <a:ext cx="42614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デザインが変更されます。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医療機関名を指定して表示することができるようになります。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明細のレイアウトが見やすく変更されます。</a:t>
            </a:r>
          </a:p>
        </p:txBody>
      </p:sp>
      <p:pic>
        <p:nvPicPr>
          <p:cNvPr id="2050" name="Picture 2" descr="C:\Users\hifu06\Desktop\医療費ASP\キャプ\kurita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1" y="991798"/>
            <a:ext cx="3384376" cy="45452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5796136" y="2132856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652120" y="2780928"/>
            <a:ext cx="321381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87735" y="20823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4088" y="25649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43493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4512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相違点：給付金明細ページ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9714" y="6733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現環境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1906" y="6729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新環境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pic>
        <p:nvPicPr>
          <p:cNvPr id="3074" name="Picture 2" descr="C:\Users\hifu06\Desktop\医療費ASP\キャプ\kurita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3" y="1016732"/>
            <a:ext cx="3785415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3148" y="5664078"/>
            <a:ext cx="36528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デザインが変更されます。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給付金種別を指定して検索ができるようになります。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給付金支給明細のレイアウトが変更されます。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給付金支給決定通知書が</a:t>
            </a:r>
            <a:r>
              <a:rPr lang="en-US" altLang="ja-JP" sz="1200" dirty="0"/>
              <a:t>PDF</a:t>
            </a:r>
            <a:r>
              <a:rPr lang="ja-JP" altLang="en-US" sz="1200" dirty="0"/>
              <a:t>でダウンロード可能となります</a:t>
            </a:r>
            <a:endParaRPr lang="en-US" altLang="ja-JP" sz="1200" dirty="0"/>
          </a:p>
        </p:txBody>
      </p:sp>
      <p:pic>
        <p:nvPicPr>
          <p:cNvPr id="11" name="Picture 3" descr="C:\Users\hifu06\Desktop\医療費ASP\キャプ\UBS給付金支給明細   MY HEALTH 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85" y="1052736"/>
            <a:ext cx="3786252" cy="32582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6012160" y="2383976"/>
            <a:ext cx="2304256" cy="612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005" y="1628800"/>
            <a:ext cx="5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043068" y="1813466"/>
            <a:ext cx="15532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66947" y="21822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381906" y="2986451"/>
            <a:ext cx="15532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22639" y="29262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④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4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45128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相違点：ジェネリック医薬品差額情報ページ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9714" y="6733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現環境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1906" y="6729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新環境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5564" y="5229200"/>
            <a:ext cx="37593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デザインが変更されます。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「医療機関名」を指定して検索が出来るようになります。</a:t>
            </a:r>
            <a:endParaRPr lang="en-US" altLang="ja-JP" sz="1200" dirty="0"/>
          </a:p>
          <a:p>
            <a:pPr marL="228600" indent="-228600">
              <a:buFont typeface="+mj-ea"/>
              <a:buAutoNum type="circleNumDbPlain"/>
            </a:pPr>
            <a:r>
              <a:rPr lang="ja-JP" altLang="en-US" sz="1200" dirty="0"/>
              <a:t>「ジェネリック医薬品」の解説が表示されます。</a:t>
            </a:r>
            <a:endParaRPr kumimoji="1" lang="ja-JP" altLang="en-US" sz="1200" dirty="0"/>
          </a:p>
        </p:txBody>
      </p:sp>
      <p:pic>
        <p:nvPicPr>
          <p:cNvPr id="8" name="Picture 2" descr="C:\Users\hifu06\Desktop\医療費ASP\キャプ\kurita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2" y="999517"/>
            <a:ext cx="3474834" cy="4552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ifu06\Desktop\医療費ASP\キャプ\ジェネリック医薬品情報   MY HEALTH 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99" y="980728"/>
            <a:ext cx="3983024" cy="3481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5901665" y="1783120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292080" y="2153235"/>
            <a:ext cx="609585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56702" y="19075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87498" y="20968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45885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45128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新環境で追加されるページ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342" y="67295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ご利用案内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8399" y="672949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よくある質問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pic>
        <p:nvPicPr>
          <p:cNvPr id="4098" name="Picture 2" descr="C:\Users\hifu06\Desktop\ご利用案内   MY HEALTH 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5" y="981117"/>
            <a:ext cx="3946560" cy="32183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ifu06\Desktop\よくある質問   MY HEALTH 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80727"/>
            <a:ext cx="3946560" cy="2937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76016" y="4323556"/>
            <a:ext cx="2848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各コンテンツについての解説が表示されます。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32039" y="4308175"/>
            <a:ext cx="380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お問い合わせの多い質問事項に予め回答したページを設けています。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8694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</a:t>
            </a:r>
            <a:r>
              <a:rPr kumimoji="1" lang="ja-JP" altLang="en-US"/>
              <a:t>法研 </a:t>
            </a:r>
            <a:r>
              <a:rPr kumimoji="1" lang="en-US" altLang="ja-JP"/>
              <a:t>All Rights Reserved.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45128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新環境で追加されるページ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6799" y="6729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各種通知の見方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84609" y="67295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医療費節約法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8574" y="5878034"/>
            <a:ext cx="347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各種明細の見方・項目の解説が表示されます。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4048" y="5785702"/>
            <a:ext cx="380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医療費の節約法を紹介するページです。</a:t>
            </a:r>
            <a:endParaRPr lang="en-US" altLang="ja-JP" sz="1200" dirty="0"/>
          </a:p>
          <a:p>
            <a:pPr algn="ctr"/>
            <a:r>
              <a:rPr lang="en-US" altLang="ja-JP" sz="1200" dirty="0"/>
              <a:t>2017</a:t>
            </a:r>
            <a:r>
              <a:rPr lang="ja-JP" altLang="en-US" sz="1200" dirty="0"/>
              <a:t>年</a:t>
            </a:r>
            <a:r>
              <a:rPr lang="en-US" altLang="ja-JP" sz="1200" dirty="0"/>
              <a:t>1</a:t>
            </a:r>
            <a:r>
              <a:rPr lang="ja-JP" altLang="en-US" sz="1200" dirty="0"/>
              <a:t>月施行のセルフメディケーション税制</a:t>
            </a:r>
            <a:r>
              <a:rPr lang="en-US" altLang="ja-JP" sz="1200" dirty="0"/>
              <a:t>(</a:t>
            </a:r>
            <a:r>
              <a:rPr lang="ja-JP" altLang="en-US" sz="1200" dirty="0"/>
              <a:t>医療費控除の特例</a:t>
            </a:r>
            <a:r>
              <a:rPr lang="en-US" altLang="ja-JP" sz="1200" dirty="0"/>
              <a:t>)</a:t>
            </a:r>
            <a:r>
              <a:rPr lang="ja-JP" altLang="en-US" sz="1200" dirty="0"/>
              <a:t>についても掲載。</a:t>
            </a:r>
            <a:endParaRPr kumimoji="1" lang="ja-JP" altLang="en-US" sz="1200" dirty="0"/>
          </a:p>
        </p:txBody>
      </p:sp>
      <p:pic>
        <p:nvPicPr>
          <p:cNvPr id="5123" name="Picture 3" descr="C:\Users\hifu06\Desktop\医療費節約法   MY HEALTH 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80727"/>
            <a:ext cx="3946560" cy="4797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ifu06\Desktop\医療費ASP\キャプ\各種通知の見方   MY HEALTH 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1" y="1065174"/>
            <a:ext cx="2638170" cy="4507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0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画面に合わせる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2016-05-27T07:07:31Z</dcterms:created>
  <dcterms:modified xsi:type="dcterms:W3CDTF">2018-01-11T02:42:06Z</dcterms:modified>
</cp:coreProperties>
</file>